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1544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1503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96386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5358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9297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3244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9524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4400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5209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87834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476208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0600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827583" y="5301207"/>
            <a:ext cx="3024337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66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827583" y="1916833"/>
            <a:ext cx="6552729" cy="201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333333"/>
              </a:buClr>
              <a:buSzPct val="25000"/>
            </a:pPr>
            <a:r>
              <a:rPr lang="ru-RU" sz="4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ПОДЯКА ЗА </a:t>
            </a:r>
            <a:endParaRPr lang="en-US" sz="4400" b="1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4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СИЛУ</a:t>
            </a:r>
            <a:r>
              <a:rPr lang="en-US" sz="4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СПАСІННЯ</a:t>
            </a:r>
            <a:endParaRPr lang="ru-RU" sz="44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52839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Ідіть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послухайте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богобійні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а я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розкажу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безкінечні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благословення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наш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щедрий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Бог, 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учинив</a:t>
            </a:r>
            <a: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для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моєї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душі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66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16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8711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31236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Нього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 кликав устами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своїми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про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звільнення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гріха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хвали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Йому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</a:t>
            </a:r>
            <a: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моїм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язиком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66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17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908213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земле,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покликуйте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чудовому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Богові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66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28803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виспівуйте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честь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Йменню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честь для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слави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покладіть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66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8100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2403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Скажіть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нашому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дивовижному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Богу: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вчинки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грізні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Через силу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велику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Твою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вороги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піддадуться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66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4230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2403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вся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земля буде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падати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</a:t>
            </a:r>
            <a: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ніг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Твоїх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співати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будуть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усі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ЧОЛОВІКИ, </a:t>
            </a:r>
            <a: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оспівувати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Ймення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Твоє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66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5938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2403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Ідіть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погляньте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Божі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діла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всемогутній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Бог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грізний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ділах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ЧОЛОВІКІВ —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людських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синів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66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997026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2403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Увійду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 до дому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молитви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 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особливою</a:t>
            </a:r>
            <a: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пожертвою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обіти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виплачу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66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13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707056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0243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їх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вимовили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мої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губи</a:t>
            </a:r>
            <a: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сказали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були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мої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уста</a:t>
            </a:r>
            <a: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тісноті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моїй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66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14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1614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31236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Цілопалення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подяки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й хвали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піднесу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димом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кадильним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приготую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славослів’я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радісний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спів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66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15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1348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57</Words>
  <Application>Microsoft Office PowerPoint</Application>
  <PresentationFormat>Экран (4:3)</PresentationFormat>
  <Paragraphs>58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66</vt:lpstr>
      <vt:lpstr>ПСАЛОМ 66:1</vt:lpstr>
      <vt:lpstr>ПСАЛОМ 66:2</vt:lpstr>
      <vt:lpstr>ПСАЛОМ 66:3</vt:lpstr>
      <vt:lpstr>ПСАЛОМ 66:4</vt:lpstr>
      <vt:lpstr>ПСАЛОМ 66:5</vt:lpstr>
      <vt:lpstr>ПСАЛОМ 66:13</vt:lpstr>
      <vt:lpstr>ПСАЛОМ 66:14</vt:lpstr>
      <vt:lpstr>ПСАЛОМ 66:15</vt:lpstr>
      <vt:lpstr>ПСАЛОМ 66:16</vt:lpstr>
      <vt:lpstr>ПСАЛОМ 66:17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3</dc:title>
  <cp:lastModifiedBy>Admin</cp:lastModifiedBy>
  <cp:revision>11</cp:revision>
  <dcterms:modified xsi:type="dcterms:W3CDTF">2019-11-11T18:08:24Z</dcterms:modified>
</cp:coreProperties>
</file>